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autoCompressPictures="0">
  <p:sldMasterIdLst>
    <p:sldMasterId id="2147483661" r:id="rId1"/>
  </p:sldMasterIdLst>
  <p:notesMasterIdLst>
    <p:notesMasterId r:id="rId8"/>
  </p:notesMasterIdLst>
  <p:sldIdLst>
    <p:sldId id="295" r:id="rId2"/>
    <p:sldId id="297" r:id="rId3"/>
    <p:sldId id="296" r:id="rId4"/>
    <p:sldId id="299" r:id="rId5"/>
    <p:sldId id="302" r:id="rId6"/>
    <p:sldId id="301" r:id="rId7"/>
  </p:sldIdLst>
  <p:sldSz cx="12192000" cy="6858000"/>
  <p:notesSz cx="6858000" cy="9144000"/>
  <p:embeddedFontLst>
    <p:embeddedFont>
      <p:font typeface="Consolas" panose="020B0609020204030204" pitchFamily="49" charset="0"/>
      <p:regular r:id="rId9"/>
      <p:bold r:id="rId10"/>
      <p:italic r:id="rId11"/>
      <p:boldItalic r:id="rId12"/>
    </p:embeddedFont>
    <p:embeddedFont>
      <p:font typeface="NanumGothic" pitchFamily="2" charset="-127"/>
      <p:regular r:id="rId13"/>
      <p:bold r:id="rId14"/>
    </p:embeddedFont>
    <p:embeddedFont>
      <p:font typeface="Open Sans Light" pitchFamily="2" charset="0"/>
      <p:regular r:id="rId15"/>
      <p:italic r:id="rId16"/>
    </p:embeddedFont>
    <p:embeddedFont>
      <p:font typeface="Space Grotesk Medium" pitchFamily="2" charset="77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READ ME" id="{F9D0672A-D7AE-1847-94BE-C0722C136B38}">
          <p14:sldIdLst>
            <p14:sldId id="295"/>
          </p14:sldIdLst>
        </p14:section>
        <p14:section name="Light Mode" id="{FBAC04BA-B92C-FC47-972C-B1B4268589A5}">
          <p14:sldIdLst>
            <p14:sldId id="297"/>
            <p14:sldId id="296"/>
            <p14:sldId id="299"/>
            <p14:sldId id="302"/>
            <p14:sldId id="30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02BD3"/>
    <a:srgbClr val="8661C5"/>
    <a:srgbClr val="ED35D1"/>
    <a:srgbClr val="A073F8"/>
    <a:srgbClr val="D431BC"/>
    <a:srgbClr val="9169E2"/>
    <a:srgbClr val="8F2FFF"/>
    <a:srgbClr val="E500B8"/>
    <a:srgbClr val="66666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5EAAF71-90A2-A744-BC54-DF58877ECE28}" v="9" dt="2024-02-04T03:17:28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825" autoAdjust="0"/>
    <p:restoredTop sz="96126"/>
  </p:normalViewPr>
  <p:slideViewPr>
    <p:cSldViewPr snapToGrid="0">
      <p:cViewPr varScale="1">
        <p:scale>
          <a:sx n="116" d="100"/>
          <a:sy n="116" d="100"/>
        </p:scale>
        <p:origin x="1072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5/10/relationships/revisionInfo" Target="revisionInfo.xml"/><Relationship Id="rId10" Type="http://schemas.openxmlformats.org/officeDocument/2006/relationships/font" Target="fonts/font2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Justin Yoo" userId="72290f8e-9d14-4509-9bdc-6837d2b9e6e4" providerId="ADAL" clId="{95EAAF71-90A2-A744-BC54-DF58877ECE28}"/>
    <pc:docChg chg="undo custSel addSld delSld modSld modMainMaster modSection">
      <pc:chgData name="Justin Yoo" userId="72290f8e-9d14-4509-9bdc-6837d2b9e6e4" providerId="ADAL" clId="{95EAAF71-90A2-A744-BC54-DF58877ECE28}" dt="2024-02-04T03:24:11.379" v="257" actId="20577"/>
      <pc:docMkLst>
        <pc:docMk/>
      </pc:docMkLst>
      <pc:sldChg chg="del">
        <pc:chgData name="Justin Yoo" userId="72290f8e-9d14-4509-9bdc-6837d2b9e6e4" providerId="ADAL" clId="{95EAAF71-90A2-A744-BC54-DF58877ECE28}" dt="2024-02-04T03:13:58.839" v="37" actId="2696"/>
        <pc:sldMkLst>
          <pc:docMk/>
          <pc:sldMk cId="3127784773" sldId="280"/>
        </pc:sldMkLst>
      </pc:sldChg>
      <pc:sldChg chg="del">
        <pc:chgData name="Justin Yoo" userId="72290f8e-9d14-4509-9bdc-6837d2b9e6e4" providerId="ADAL" clId="{95EAAF71-90A2-A744-BC54-DF58877ECE28}" dt="2024-02-04T03:14:35.417" v="41" actId="2696"/>
        <pc:sldMkLst>
          <pc:docMk/>
          <pc:sldMk cId="121869812" sldId="289"/>
        </pc:sldMkLst>
      </pc:sldChg>
      <pc:sldChg chg="modSp mod">
        <pc:chgData name="Justin Yoo" userId="72290f8e-9d14-4509-9bdc-6837d2b9e6e4" providerId="ADAL" clId="{95EAAF71-90A2-A744-BC54-DF58877ECE28}" dt="2024-02-04T03:24:11.379" v="257" actId="20577"/>
        <pc:sldMkLst>
          <pc:docMk/>
          <pc:sldMk cId="2197797364" sldId="295"/>
        </pc:sldMkLst>
        <pc:spChg chg="mod">
          <ac:chgData name="Justin Yoo" userId="72290f8e-9d14-4509-9bdc-6837d2b9e6e4" providerId="ADAL" clId="{95EAAF71-90A2-A744-BC54-DF58877ECE28}" dt="2024-02-04T03:24:11.379" v="257" actId="20577"/>
          <ac:spMkLst>
            <pc:docMk/>
            <pc:sldMk cId="2197797364" sldId="295"/>
            <ac:spMk id="3" creationId="{0FD837C5-1AF7-95D7-0E8D-88271F09A8D9}"/>
          </ac:spMkLst>
        </pc:spChg>
      </pc:sldChg>
      <pc:sldChg chg="modSp mod modClrScheme chgLayout">
        <pc:chgData name="Justin Yoo" userId="72290f8e-9d14-4509-9bdc-6837d2b9e6e4" providerId="ADAL" clId="{95EAAF71-90A2-A744-BC54-DF58877ECE28}" dt="2024-02-04T03:13:49.780" v="36" actId="700"/>
        <pc:sldMkLst>
          <pc:docMk/>
          <pc:sldMk cId="2919931578" sldId="296"/>
        </pc:sldMkLst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2" creationId="{70E7D251-7A29-B65E-BB59-3D744D554F3D}"/>
          </ac:spMkLst>
        </pc:spChg>
        <pc:spChg chg="mod ord">
          <ac:chgData name="Justin Yoo" userId="72290f8e-9d14-4509-9bdc-6837d2b9e6e4" providerId="ADAL" clId="{95EAAF71-90A2-A744-BC54-DF58877ECE28}" dt="2024-02-04T03:13:49.780" v="36" actId="700"/>
          <ac:spMkLst>
            <pc:docMk/>
            <pc:sldMk cId="2919931578" sldId="296"/>
            <ac:spMk id="3" creationId="{91A24030-0A83-430C-3CDC-B9265D2C97A0}"/>
          </ac:spMkLst>
        </pc:spChg>
      </pc:sldChg>
      <pc:sldChg chg="mod modClrScheme chgLayout">
        <pc:chgData name="Justin Yoo" userId="72290f8e-9d14-4509-9bdc-6837d2b9e6e4" providerId="ADAL" clId="{95EAAF71-90A2-A744-BC54-DF58877ECE28}" dt="2024-02-04T03:13:23.051" v="35" actId="700"/>
        <pc:sldMkLst>
          <pc:docMk/>
          <pc:sldMk cId="3226443285" sldId="297"/>
        </pc:sldMkLst>
      </pc:sldChg>
      <pc:sldChg chg="delSp modSp mod modClrScheme delAnim chgLayout">
        <pc:chgData name="Justin Yoo" userId="72290f8e-9d14-4509-9bdc-6837d2b9e6e4" providerId="ADAL" clId="{95EAAF71-90A2-A744-BC54-DF58877ECE28}" dt="2024-02-04T03:19:10.808" v="149" actId="1076"/>
        <pc:sldMkLst>
          <pc:docMk/>
          <pc:sldMk cId="1794320312" sldId="298"/>
        </pc:sldMkLst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2" creationId="{9F83A9DB-38EB-57FE-C100-3EB918E10C8A}"/>
          </ac:spMkLst>
        </pc:spChg>
        <pc:spChg chg="mod ord">
          <ac:chgData name="Justin Yoo" userId="72290f8e-9d14-4509-9bdc-6837d2b9e6e4" providerId="ADAL" clId="{95EAAF71-90A2-A744-BC54-DF58877ECE28}" dt="2024-02-04T03:19:10.808" v="149" actId="1076"/>
          <ac:spMkLst>
            <pc:docMk/>
            <pc:sldMk cId="1794320312" sldId="298"/>
            <ac:spMk id="4" creationId="{42289DC5-BCF7-775E-BC2C-083414B6E35C}"/>
          </ac:spMkLst>
        </pc:sp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5" creationId="{4BD5B29B-D37A-0F55-E5FF-791D5010459C}"/>
          </ac:picMkLst>
        </pc:picChg>
        <pc:picChg chg="del">
          <ac:chgData name="Justin Yoo" userId="72290f8e-9d14-4509-9bdc-6837d2b9e6e4" providerId="ADAL" clId="{95EAAF71-90A2-A744-BC54-DF58877ECE28}" dt="2024-02-04T03:18:46.727" v="145" actId="478"/>
          <ac:picMkLst>
            <pc:docMk/>
            <pc:sldMk cId="1794320312" sldId="298"/>
            <ac:picMk id="6" creationId="{8FB7AE80-78AF-AD6F-83B6-69E8BE69C15B}"/>
          </ac:picMkLst>
        </pc:picChg>
      </pc:sldChg>
      <pc:sldChg chg="del">
        <pc:chgData name="Justin Yoo" userId="72290f8e-9d14-4509-9bdc-6837d2b9e6e4" providerId="ADAL" clId="{95EAAF71-90A2-A744-BC54-DF58877ECE28}" dt="2024-02-04T03:16:08.311" v="88" actId="2696"/>
        <pc:sldMkLst>
          <pc:docMk/>
          <pc:sldMk cId="1767585408" sldId="299"/>
        </pc:sldMkLst>
      </pc:sldChg>
      <pc:sldChg chg="addSp delSp modSp new del mod modClrScheme chgLayout">
        <pc:chgData name="Justin Yoo" userId="72290f8e-9d14-4509-9bdc-6837d2b9e6e4" providerId="ADAL" clId="{95EAAF71-90A2-A744-BC54-DF58877ECE28}" dt="2024-02-04T03:14:24.309" v="40" actId="2696"/>
        <pc:sldMkLst>
          <pc:docMk/>
          <pc:sldMk cId="951895367" sldId="300"/>
        </pc:sldMkLst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2" creationId="{32D0A3B9-411C-6F1D-9AFA-91F538F28BC2}"/>
          </ac:spMkLst>
        </pc:spChg>
        <pc:spChg chg="del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3" creationId="{FF16B479-8360-A7C0-7071-9C73FF8C185D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4" creationId="{82042F0E-B8A8-B9CF-F8D4-925BB8BDEFE2}"/>
          </ac:spMkLst>
        </pc:spChg>
        <pc:spChg chg="add mod ord">
          <ac:chgData name="Justin Yoo" userId="72290f8e-9d14-4509-9bdc-6837d2b9e6e4" providerId="ADAL" clId="{95EAAF71-90A2-A744-BC54-DF58877ECE28}" dt="2024-02-04T03:14:11.436" v="39" actId="700"/>
          <ac:spMkLst>
            <pc:docMk/>
            <pc:sldMk cId="951895367" sldId="300"/>
            <ac:spMk id="5" creationId="{E0C9444B-EBB8-1AD9-EB53-64736C941383}"/>
          </ac:spMkLst>
        </pc:spChg>
      </pc:sldChg>
      <pc:sldMasterChg chg="addSldLayout delSldLayout modSldLayout sldLayoutOrd">
        <pc:chgData name="Justin Yoo" userId="72290f8e-9d14-4509-9bdc-6837d2b9e6e4" providerId="ADAL" clId="{95EAAF71-90A2-A744-BC54-DF58877ECE28}" dt="2024-02-04T03:18:26.609" v="144" actId="2696"/>
        <pc:sldMasterMkLst>
          <pc:docMk/>
          <pc:sldMasterMk cId="658044255" sldId="2147483661"/>
        </pc:sldMasterMkLst>
        <pc:sldLayoutChg chg="del">
          <pc:chgData name="Justin Yoo" userId="72290f8e-9d14-4509-9bdc-6837d2b9e6e4" providerId="ADAL" clId="{95EAAF71-90A2-A744-BC54-DF58877ECE28}" dt="2024-02-04T03:18:26.602" v="142" actId="2696"/>
          <pc:sldLayoutMkLst>
            <pc:docMk/>
            <pc:sldMasterMk cId="658044255" sldId="2147483661"/>
            <pc:sldLayoutMk cId="3339475363" sldId="2147483675"/>
          </pc:sldLayoutMkLst>
        </pc:sldLayoutChg>
        <pc:sldLayoutChg chg="del">
          <pc:chgData name="Justin Yoo" userId="72290f8e-9d14-4509-9bdc-6837d2b9e6e4" providerId="ADAL" clId="{95EAAF71-90A2-A744-BC54-DF58877ECE28}" dt="2024-02-04T03:18:26.607" v="143" actId="2696"/>
          <pc:sldLayoutMkLst>
            <pc:docMk/>
            <pc:sldMasterMk cId="658044255" sldId="2147483661"/>
            <pc:sldLayoutMk cId="682840589" sldId="2147483676"/>
          </pc:sldLayoutMkLst>
        </pc:sldLayoutChg>
        <pc:sldLayoutChg chg="del">
          <pc:chgData name="Justin Yoo" userId="72290f8e-9d14-4509-9bdc-6837d2b9e6e4" providerId="ADAL" clId="{95EAAF71-90A2-A744-BC54-DF58877ECE28}" dt="2024-02-04T03:18:26.609" v="144" actId="2696"/>
          <pc:sldLayoutMkLst>
            <pc:docMk/>
            <pc:sldMasterMk cId="658044255" sldId="2147483661"/>
            <pc:sldLayoutMk cId="1379800944" sldId="2147483677"/>
          </pc:sldLayoutMkLst>
        </pc:sldLayoutChg>
        <pc:sldLayoutChg chg="del ord">
          <pc:chgData name="Justin Yoo" userId="72290f8e-9d14-4509-9bdc-6837d2b9e6e4" providerId="ADAL" clId="{95EAAF71-90A2-A744-BC54-DF58877ECE28}" dt="2024-02-04T03:16:29.594" v="90" actId="2696"/>
          <pc:sldLayoutMkLst>
            <pc:docMk/>
            <pc:sldMasterMk cId="658044255" sldId="2147483661"/>
            <pc:sldLayoutMk cId="4220574958" sldId="2147483679"/>
          </pc:sldLayoutMkLst>
        </pc:sldLayoutChg>
        <pc:sldLayoutChg chg="del">
          <pc:chgData name="Justin Yoo" userId="72290f8e-9d14-4509-9bdc-6837d2b9e6e4" providerId="ADAL" clId="{95EAAF71-90A2-A744-BC54-DF58877ECE28}" dt="2024-02-04T03:16:39.294" v="92" actId="2696"/>
          <pc:sldLayoutMkLst>
            <pc:docMk/>
            <pc:sldMasterMk cId="658044255" sldId="2147483661"/>
            <pc:sldLayoutMk cId="3968414722" sldId="2147483680"/>
          </pc:sldLayoutMkLst>
        </pc:sldLayoutChg>
        <pc:sldLayoutChg chg="del">
          <pc:chgData name="Justin Yoo" userId="72290f8e-9d14-4509-9bdc-6837d2b9e6e4" providerId="ADAL" clId="{95EAAF71-90A2-A744-BC54-DF58877ECE28}" dt="2024-02-04T03:16:40.592" v="93" actId="2696"/>
          <pc:sldLayoutMkLst>
            <pc:docMk/>
            <pc:sldMasterMk cId="658044255" sldId="2147483661"/>
            <pc:sldLayoutMk cId="3241515798" sldId="2147483681"/>
          </pc:sldLayoutMkLst>
        </pc:sldLayoutChg>
        <pc:sldLayoutChg chg="del">
          <pc:chgData name="Justin Yoo" userId="72290f8e-9d14-4509-9bdc-6837d2b9e6e4" providerId="ADAL" clId="{95EAAF71-90A2-A744-BC54-DF58877ECE28}" dt="2024-02-04T03:16:51.836" v="94" actId="2696"/>
          <pc:sldLayoutMkLst>
            <pc:docMk/>
            <pc:sldMasterMk cId="658044255" sldId="2147483661"/>
            <pc:sldLayoutMk cId="3208961420" sldId="2147483698"/>
          </pc:sldLayoutMkLst>
        </pc:sldLayoutChg>
        <pc:sldLayoutChg chg="addSp delSp modSp del mod">
          <pc:chgData name="Justin Yoo" userId="72290f8e-9d14-4509-9bdc-6837d2b9e6e4" providerId="ADAL" clId="{95EAAF71-90A2-A744-BC54-DF58877ECE28}" dt="2024-02-04T03:16:26.191" v="89" actId="2696"/>
          <pc:sldLayoutMkLst>
            <pc:docMk/>
            <pc:sldMasterMk cId="658044255" sldId="2147483661"/>
            <pc:sldLayoutMk cId="4213497921" sldId="2147483699"/>
          </pc:sldLayoutMkLst>
          <pc:spChg chg="add del mod">
            <ac:chgData name="Justin Yoo" userId="72290f8e-9d14-4509-9bdc-6837d2b9e6e4" providerId="ADAL" clId="{95EAAF71-90A2-A744-BC54-DF58877ECE28}" dt="2024-02-04T03:03:54.242" v="9" actId="478"/>
            <ac:spMkLst>
              <pc:docMk/>
              <pc:sldMasterMk cId="658044255" sldId="2147483661"/>
              <pc:sldLayoutMk cId="4213497921" sldId="2147483699"/>
              <ac:spMk id="2" creationId="{45B8AECB-F120-EF62-AD34-60F024EE274C}"/>
            </ac:spMkLst>
          </pc:spChg>
          <pc:spChg chg="add mod">
            <ac:chgData name="Justin Yoo" userId="72290f8e-9d14-4509-9bdc-6837d2b9e6e4" providerId="ADAL" clId="{95EAAF71-90A2-A744-BC54-DF58877ECE28}" dt="2024-02-04T03:04:53.054" v="16" actId="255"/>
            <ac:spMkLst>
              <pc:docMk/>
              <pc:sldMasterMk cId="658044255" sldId="2147483661"/>
              <pc:sldLayoutMk cId="4213497921" sldId="2147483699"/>
              <ac:spMk id="3" creationId="{9280637A-3761-D499-AE34-B2C8E3EE30B1}"/>
            </ac:spMkLst>
          </pc:spChg>
          <pc:spChg chg="del mod">
            <ac:chgData name="Justin Yoo" userId="72290f8e-9d14-4509-9bdc-6837d2b9e6e4" providerId="ADAL" clId="{95EAAF71-90A2-A744-BC54-DF58877ECE28}" dt="2024-02-04T03:04:44.007" v="15" actId="478"/>
            <ac:spMkLst>
              <pc:docMk/>
              <pc:sldMasterMk cId="658044255" sldId="2147483661"/>
              <pc:sldLayoutMk cId="4213497921" sldId="2147483699"/>
              <ac:spMk id="4" creationId="{8146C58A-A661-6D25-245D-ADBE6B2DD507}"/>
            </ac:spMkLst>
          </pc:spChg>
        </pc:sldLayoutChg>
        <pc:sldLayoutChg chg="del">
          <pc:chgData name="Justin Yoo" userId="72290f8e-9d14-4509-9bdc-6837d2b9e6e4" providerId="ADAL" clId="{95EAAF71-90A2-A744-BC54-DF58877ECE28}" dt="2024-02-04T03:16:38.014" v="91" actId="2696"/>
          <pc:sldLayoutMkLst>
            <pc:docMk/>
            <pc:sldMasterMk cId="658044255" sldId="2147483661"/>
            <pc:sldLayoutMk cId="4022759927" sldId="2147483700"/>
          </pc:sldLayoutMkLst>
        </pc:sldLayoutChg>
        <pc:sldLayoutChg chg="addSp delSp modSp new mod">
          <pc:chgData name="Justin Yoo" userId="72290f8e-9d14-4509-9bdc-6837d2b9e6e4" providerId="ADAL" clId="{95EAAF71-90A2-A744-BC54-DF58877ECE28}" dt="2024-02-04T03:06:13.534" v="18" actId="6014"/>
          <pc:sldLayoutMkLst>
            <pc:docMk/>
            <pc:sldMasterMk cId="658044255" sldId="2147483661"/>
            <pc:sldLayoutMk cId="2303446969" sldId="2147483701"/>
          </pc:sldLayoutMkLst>
          <pc:spChg chg="del">
            <ac:chgData name="Justin Yoo" userId="72290f8e-9d14-4509-9bdc-6837d2b9e6e4" providerId="ADAL" clId="{95EAAF71-90A2-A744-BC54-DF58877ECE28}" dt="2024-02-04T03:02:34.021" v="1" actId="478"/>
            <ac:spMkLst>
              <pc:docMk/>
              <pc:sldMasterMk cId="658044255" sldId="2147483661"/>
              <pc:sldLayoutMk cId="2303446969" sldId="2147483701"/>
              <ac:spMk id="2" creationId="{8ADFEC87-1054-A36B-FA6B-C71CE6E52A84}"/>
            </ac:spMkLst>
          </pc:spChg>
          <pc:picChg chg="add mod">
            <ac:chgData name="Justin Yoo" userId="72290f8e-9d14-4509-9bdc-6837d2b9e6e4" providerId="ADAL" clId="{95EAAF71-90A2-A744-BC54-DF58877ECE28}" dt="2024-02-04T03:02:54.981" v="7" actId="14100"/>
            <ac:picMkLst>
              <pc:docMk/>
              <pc:sldMasterMk cId="658044255" sldId="2147483661"/>
              <pc:sldLayoutMk cId="2303446969" sldId="2147483701"/>
              <ac:picMk id="4" creationId="{5703B4D1-2D63-248E-8C65-3168C966B002}"/>
            </ac:picMkLst>
          </pc:picChg>
        </pc:sldLayoutChg>
        <pc:sldLayoutChg chg="addSp delSp modSp mod ord delAnim">
          <pc:chgData name="Justin Yoo" userId="72290f8e-9d14-4509-9bdc-6837d2b9e6e4" providerId="ADAL" clId="{95EAAF71-90A2-A744-BC54-DF58877ECE28}" dt="2024-02-04T03:12:08.002" v="34" actId="1076"/>
          <pc:sldLayoutMkLst>
            <pc:docMk/>
            <pc:sldMasterMk cId="658044255" sldId="2147483661"/>
            <pc:sldLayoutMk cId="2880633415" sldId="2147483702"/>
          </pc:sldLayoutMkLst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4" creationId="{2F6BF26A-DD1A-8E16-124C-2FD9EE844D67}"/>
            </ac:picMkLst>
          </pc:picChg>
          <pc:picChg chg="del">
            <ac:chgData name="Justin Yoo" userId="72290f8e-9d14-4509-9bdc-6837d2b9e6e4" providerId="ADAL" clId="{95EAAF71-90A2-A744-BC54-DF58877ECE28}" dt="2024-02-04T03:12:00.189" v="33" actId="478"/>
            <ac:picMkLst>
              <pc:docMk/>
              <pc:sldMasterMk cId="658044255" sldId="2147483661"/>
              <pc:sldLayoutMk cId="2880633415" sldId="2147483702"/>
              <ac:picMk id="5" creationId="{C45992D8-638A-ECD8-0C25-FF19852D43D1}"/>
            </ac:picMkLst>
          </pc:picChg>
          <pc:picChg chg="add mod">
            <ac:chgData name="Justin Yoo" userId="72290f8e-9d14-4509-9bdc-6837d2b9e6e4" providerId="ADAL" clId="{95EAAF71-90A2-A744-BC54-DF58877ECE28}" dt="2024-02-04T03:12:08.002" v="34" actId="1076"/>
            <ac:picMkLst>
              <pc:docMk/>
              <pc:sldMasterMk cId="658044255" sldId="2147483661"/>
              <pc:sldLayoutMk cId="2880633415" sldId="2147483702"/>
              <ac:picMk id="7" creationId="{1749E2C7-38BB-0A26-C3C8-432233013384}"/>
            </ac:picMkLst>
          </pc:picChg>
        </pc:sldLayoutChg>
        <pc:sldLayoutChg chg="addSp delSp modSp new mod">
          <pc:chgData name="Justin Yoo" userId="72290f8e-9d14-4509-9bdc-6837d2b9e6e4" providerId="ADAL" clId="{95EAAF71-90A2-A744-BC54-DF58877ECE28}" dt="2024-02-04T03:18:05.294" v="141" actId="1035"/>
          <pc:sldLayoutMkLst>
            <pc:docMk/>
            <pc:sldMasterMk cId="658044255" sldId="2147483661"/>
            <pc:sldLayoutMk cId="2063972986" sldId="2147483703"/>
          </pc:sldLayoutMkLst>
          <pc:spChg chg="del">
            <ac:chgData name="Justin Yoo" userId="72290f8e-9d14-4509-9bdc-6837d2b9e6e4" providerId="ADAL" clId="{95EAAF71-90A2-A744-BC54-DF58877ECE28}" dt="2024-02-04T03:17:26.153" v="96" actId="478"/>
            <ac:spMkLst>
              <pc:docMk/>
              <pc:sldMasterMk cId="658044255" sldId="2147483661"/>
              <pc:sldLayoutMk cId="2063972986" sldId="2147483703"/>
              <ac:spMk id="2" creationId="{5F135CD4-DBE0-27AB-0AB4-FA7561AEFE72}"/>
            </ac:spMkLst>
          </pc:spChg>
          <pc:picChg chg="add mod">
            <ac:chgData name="Justin Yoo" userId="72290f8e-9d14-4509-9bdc-6837d2b9e6e4" providerId="ADAL" clId="{95EAAF71-90A2-A744-BC54-DF58877ECE28}" dt="2024-02-04T03:18:05.294" v="141" actId="1035"/>
            <ac:picMkLst>
              <pc:docMk/>
              <pc:sldMasterMk cId="658044255" sldId="2147483661"/>
              <pc:sldLayoutMk cId="2063972986" sldId="2147483703"/>
              <ac:picMk id="3" creationId="{44146B7A-B88A-7AE3-504C-95147D19687C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GB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862" b="0" i="0" u="none" strike="noStrike" kern="1200" spc="0" baseline="0">
              <a:solidFill>
                <a:schemeClr val="accent2">
                  <a:lumMod val="25000"/>
                </a:schemeClr>
              </a:solidFill>
              <a:latin typeface="Space Grotesk Medium" pitchFamily="2" charset="77"/>
              <a:ea typeface="Open Sans Light" panose="020B0606030504020204" pitchFamily="34" charset="0"/>
              <a:cs typeface="Space Grotesk Medium" pitchFamily="2" charset="77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Series 1</c:v>
                </c:pt>
              </c:strCache>
            </c:strRef>
          </c:tx>
          <c:spPr>
            <a:solidFill>
              <a:srgbClr val="A073F8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97B-8F44-89CF-7542D6E6FD40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Series 2</c:v>
                </c:pt>
              </c:strCache>
            </c:strRef>
          </c:tx>
          <c:spPr>
            <a:solidFill>
              <a:srgbClr val="ED35D1"/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97B-8F44-89CF-7542D6E6FD40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Series 3</c:v>
                </c:pt>
              </c:strCache>
            </c:strRef>
          </c:tx>
          <c:spPr>
            <a:solidFill>
              <a:schemeClr val="accent2">
                <a:lumMod val="25000"/>
              </a:schemeClr>
            </a:solidFill>
            <a:ln>
              <a:noFill/>
            </a:ln>
            <a:effectLst/>
          </c:spPr>
          <c:invertIfNegative val="0"/>
          <c:cat>
            <c:strRef>
              <c:f>Sheet1!$A$2:$A$5</c:f>
              <c:strCache>
                <c:ptCount val="4"/>
                <c:pt idx="0">
                  <c:v>Category 1</c:v>
                </c:pt>
                <c:pt idx="1">
                  <c:v>Category 2</c:v>
                </c:pt>
                <c:pt idx="2">
                  <c:v>Category 3</c:v>
                </c:pt>
                <c:pt idx="3">
                  <c:v>Category 4</c:v>
                </c:pt>
              </c:strCache>
            </c:strRef>
          </c:cat>
          <c:val>
            <c:numRef>
              <c:f>Sheet1!$D$2:$D$5</c:f>
              <c:numCache>
                <c:formatCode>General</c:formatCode>
                <c:ptCount val="4"/>
                <c:pt idx="0">
                  <c:v>2</c:v>
                </c:pt>
                <c:pt idx="1">
                  <c:v>2</c:v>
                </c:pt>
                <c:pt idx="2">
                  <c:v>3</c:v>
                </c:pt>
                <c:pt idx="3">
                  <c:v>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197B-8F44-89CF-7542D6E6FD40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1711123119"/>
        <c:axId val="1674100047"/>
      </c:barChart>
      <c:catAx>
        <c:axId val="17111231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674100047"/>
        <c:crosses val="autoZero"/>
        <c:auto val="1"/>
        <c:lblAlgn val="ctr"/>
        <c:lblOffset val="100"/>
        <c:noMultiLvlLbl val="0"/>
      </c:catAx>
      <c:valAx>
        <c:axId val="16741000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197" b="0" i="0" u="none" strike="noStrike" kern="1200" baseline="0">
                <a:solidFill>
                  <a:schemeClr val="accent2">
                    <a:lumMod val="25000"/>
                  </a:schemeClr>
                </a:solidFill>
                <a:latin typeface="Open Sans Light" panose="020B0606030504020204" pitchFamily="34" charset="0"/>
                <a:ea typeface="Open Sans Light" panose="020B0606030504020204" pitchFamily="34" charset="0"/>
                <a:cs typeface="Open Sans Light" panose="020B0606030504020204" pitchFamily="34" charset="0"/>
              </a:defRPr>
            </a:pPr>
            <a:endParaRPr lang="en-US"/>
          </a:p>
        </c:txPr>
        <c:crossAx val="1711123119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Open Sans Light" panose="020B0606030504020204" pitchFamily="34" charset="0"/>
              <a:ea typeface="Open Sans Light" panose="020B0606030504020204" pitchFamily="34" charset="0"/>
              <a:cs typeface="Open Sans Light" panose="020B0606030504020204" pitchFamily="34" charset="0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20">
  <a:schemeClr val="dk1"/>
  <cs:variation>
    <a:tint val="88500"/>
  </cs:variation>
  <cs:variation>
    <a:tint val="55000"/>
  </cs:variation>
  <cs:variation>
    <a:tint val="75000"/>
  </cs:variation>
  <cs:variation>
    <a:tint val="98500"/>
  </cs:variation>
  <cs:variation>
    <a:tint val="30000"/>
  </cs:variation>
  <cs:variation>
    <a:tint val="60000"/>
  </cs:variation>
  <cs:variation>
    <a:tint val="8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33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1">
  <dgm:title val=""/>
  <dgm:desc val=""/>
  <dgm:catLst>
    <dgm:cat type="accent2" pri="11100"/>
  </dgm:catLst>
  <dgm:styleLbl name="node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4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2">
        <a:alpha val="4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2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2">
        <a:alpha val="90000"/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17E52CC-23AA-314B-AB47-46EF7B04ECB2}" type="doc">
      <dgm:prSet loTypeId="urn:microsoft.com/office/officeart/2005/8/layout/process3" loCatId="" qsTypeId="urn:microsoft.com/office/officeart/2005/8/quickstyle/simple1" qsCatId="simple" csTypeId="urn:microsoft.com/office/officeart/2005/8/colors/accent2_1" csCatId="accent2" phldr="0"/>
      <dgm:spPr/>
      <dgm:t>
        <a:bodyPr/>
        <a:lstStyle/>
        <a:p>
          <a:endParaRPr lang="en-US"/>
        </a:p>
      </dgm:t>
    </dgm:pt>
    <dgm:pt modelId="{F2A0E9C5-A31C-564F-9028-1A142C326F37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2BCF5FC-5E44-3441-AD5F-4FFCF81DDC5F}" type="par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B685E45-516E-1040-97FA-55EDC3D5F703}" type="sibTrans" cxnId="{935AB52B-EE9D-354F-BEFD-F9EC742EBAF7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EFEE24A-537A-8F4F-9313-E70D684F3920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5BD7279D-9BB5-384A-A720-08426DDAEE5B}" type="par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B7A11DF-B3B3-B748-9B0F-A2C58699F958}" type="sibTrans" cxnId="{40CA8E10-EBF6-B14C-8014-5DD36E72319A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016E273E-567B-7D48-9287-F2AD53931EFF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32F97E9B-9EF2-F043-991D-68CC30384452}" type="par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C3B879CB-1DDD-874C-988C-76A7AED5A946}" type="sibTrans" cxnId="{086DD636-CAD8-FA47-A3F2-53C70103F2E2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022F21C-42FB-9D40-8D10-89ED6BBF629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27FC4302-641A-C348-84BC-F1C2D660C0C7}" type="par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7E4CFAC-2137-8245-80D7-ECC2439288F7}" type="sibTrans" cxnId="{CC806E84-2CC5-BF4C-BF48-0A1B848F8D91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8BE37492-5279-1C4F-87DC-B50AAAEFF2A8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EA9B6A13-C372-AC44-BF86-CA4989AFCB4A}" type="par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FDA2CB9F-599D-214B-9973-BC729D721740}" type="sibTrans" cxnId="{EA51F683-FDC8-0D40-A6C7-A09D4DEA3BEF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12B024F7-CFF4-4249-93B7-724988FB9532}">
      <dgm:prSet phldrT="[Text]" phldr="1"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69C9E067-B60C-E247-826D-E11ED482D62B}" type="par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796A3AF7-2837-A54C-BE99-1A79CF46F0DC}" type="sibTrans" cxnId="{A659DD1E-EB43-8648-BA2A-BF051FDEAB3E}">
      <dgm:prSet/>
      <dgm:spPr/>
      <dgm:t>
        <a:bodyPr/>
        <a:lstStyle/>
        <a:p>
          <a:endParaRPr lang="en-US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gm:t>
    </dgm:pt>
    <dgm:pt modelId="{AFE53CE9-417E-F64C-9192-B24EC2CA8477}" type="pres">
      <dgm:prSet presAssocID="{C17E52CC-23AA-314B-AB47-46EF7B04ECB2}" presName="linearFlow" presStyleCnt="0">
        <dgm:presLayoutVars>
          <dgm:dir/>
          <dgm:animLvl val="lvl"/>
          <dgm:resizeHandles val="exact"/>
        </dgm:presLayoutVars>
      </dgm:prSet>
      <dgm:spPr/>
    </dgm:pt>
    <dgm:pt modelId="{822E66F2-DE54-F74A-8AFD-8FC50B0F483B}" type="pres">
      <dgm:prSet presAssocID="{F2A0E9C5-A31C-564F-9028-1A142C326F37}" presName="composite" presStyleCnt="0"/>
      <dgm:spPr/>
    </dgm:pt>
    <dgm:pt modelId="{00677015-1651-8642-9B6C-53AF6A159217}" type="pres">
      <dgm:prSet presAssocID="{F2A0E9C5-A31C-564F-9028-1A142C326F37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D676BFB2-30AE-814D-94CB-A878072F21A1}" type="pres">
      <dgm:prSet presAssocID="{F2A0E9C5-A31C-564F-9028-1A142C326F37}" presName="parSh" presStyleLbl="node1" presStyleIdx="0" presStyleCnt="3"/>
      <dgm:spPr/>
    </dgm:pt>
    <dgm:pt modelId="{9BD2978A-4856-D348-8705-94E548350B43}" type="pres">
      <dgm:prSet presAssocID="{F2A0E9C5-A31C-564F-9028-1A142C326F37}" presName="desTx" presStyleLbl="fgAcc1" presStyleIdx="0" presStyleCnt="3">
        <dgm:presLayoutVars>
          <dgm:bulletEnabled val="1"/>
        </dgm:presLayoutVars>
      </dgm:prSet>
      <dgm:spPr/>
    </dgm:pt>
    <dgm:pt modelId="{01336F47-7A01-854B-B682-4DF1D2D387D7}" type="pres">
      <dgm:prSet presAssocID="{FB685E45-516E-1040-97FA-55EDC3D5F703}" presName="sibTrans" presStyleLbl="sibTrans2D1" presStyleIdx="0" presStyleCnt="2"/>
      <dgm:spPr/>
    </dgm:pt>
    <dgm:pt modelId="{03966749-BEAA-5D4A-88A6-2E48A86BB54A}" type="pres">
      <dgm:prSet presAssocID="{FB685E45-516E-1040-97FA-55EDC3D5F703}" presName="connTx" presStyleLbl="sibTrans2D1" presStyleIdx="0" presStyleCnt="2"/>
      <dgm:spPr/>
    </dgm:pt>
    <dgm:pt modelId="{5FCE1CD7-79B1-B143-BAB7-018D520C5E43}" type="pres">
      <dgm:prSet presAssocID="{016E273E-567B-7D48-9287-F2AD53931EFF}" presName="composite" presStyleCnt="0"/>
      <dgm:spPr/>
    </dgm:pt>
    <dgm:pt modelId="{8C424EA1-5C8B-8742-A21C-757D26178290}" type="pres">
      <dgm:prSet presAssocID="{016E273E-567B-7D48-9287-F2AD53931EFF}" presName="parTx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E001AAE2-2F6F-E941-9448-9281FF4D5158}" type="pres">
      <dgm:prSet presAssocID="{016E273E-567B-7D48-9287-F2AD53931EFF}" presName="parSh" presStyleLbl="node1" presStyleIdx="1" presStyleCnt="3"/>
      <dgm:spPr/>
    </dgm:pt>
    <dgm:pt modelId="{492B1704-3054-1340-B8F1-AC29D1106B72}" type="pres">
      <dgm:prSet presAssocID="{016E273E-567B-7D48-9287-F2AD53931EFF}" presName="desTx" presStyleLbl="fgAcc1" presStyleIdx="1" presStyleCnt="3">
        <dgm:presLayoutVars>
          <dgm:bulletEnabled val="1"/>
        </dgm:presLayoutVars>
      </dgm:prSet>
      <dgm:spPr/>
    </dgm:pt>
    <dgm:pt modelId="{C20A7731-0B40-AB48-8A4D-1301AD3C2796}" type="pres">
      <dgm:prSet presAssocID="{C3B879CB-1DDD-874C-988C-76A7AED5A946}" presName="sibTrans" presStyleLbl="sibTrans2D1" presStyleIdx="1" presStyleCnt="2"/>
      <dgm:spPr/>
    </dgm:pt>
    <dgm:pt modelId="{9652737A-9D88-414F-B6F6-B2935583BD50}" type="pres">
      <dgm:prSet presAssocID="{C3B879CB-1DDD-874C-988C-76A7AED5A946}" presName="connTx" presStyleLbl="sibTrans2D1" presStyleIdx="1" presStyleCnt="2"/>
      <dgm:spPr/>
    </dgm:pt>
    <dgm:pt modelId="{13DED5BC-63B9-2843-89E8-465E8894EE51}" type="pres">
      <dgm:prSet presAssocID="{8BE37492-5279-1C4F-87DC-B50AAAEFF2A8}" presName="composite" presStyleCnt="0"/>
      <dgm:spPr/>
    </dgm:pt>
    <dgm:pt modelId="{C8DE3C12-F9D8-8B4B-8DC3-ADB866024E2A}" type="pres">
      <dgm:prSet presAssocID="{8BE37492-5279-1C4F-87DC-B50AAAEFF2A8}" presName="parTx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D19BA441-39B0-B343-B752-120EFF3B3112}" type="pres">
      <dgm:prSet presAssocID="{8BE37492-5279-1C4F-87DC-B50AAAEFF2A8}" presName="parSh" presStyleLbl="node1" presStyleIdx="2" presStyleCnt="3"/>
      <dgm:spPr/>
    </dgm:pt>
    <dgm:pt modelId="{B034060D-911A-6C4A-B882-60AC7B34A118}" type="pres">
      <dgm:prSet presAssocID="{8BE37492-5279-1C4F-87DC-B50AAAEFF2A8}" presName="desTx" presStyleLbl="fgAcc1" presStyleIdx="2" presStyleCnt="3">
        <dgm:presLayoutVars>
          <dgm:bulletEnabled val="1"/>
        </dgm:presLayoutVars>
      </dgm:prSet>
      <dgm:spPr/>
    </dgm:pt>
  </dgm:ptLst>
  <dgm:cxnLst>
    <dgm:cxn modelId="{7CF7C000-885B-3740-991B-DAF1A261135F}" type="presOf" srcId="{FB685E45-516E-1040-97FA-55EDC3D5F703}" destId="{03966749-BEAA-5D4A-88A6-2E48A86BB54A}" srcOrd="1" destOrd="0" presId="urn:microsoft.com/office/officeart/2005/8/layout/process3"/>
    <dgm:cxn modelId="{40CA8E10-EBF6-B14C-8014-5DD36E72319A}" srcId="{F2A0E9C5-A31C-564F-9028-1A142C326F37}" destId="{FEFEE24A-537A-8F4F-9313-E70D684F3920}" srcOrd="0" destOrd="0" parTransId="{5BD7279D-9BB5-384A-A720-08426DDAEE5B}" sibTransId="{EB7A11DF-B3B3-B748-9B0F-A2C58699F958}"/>
    <dgm:cxn modelId="{A659DD1E-EB43-8648-BA2A-BF051FDEAB3E}" srcId="{8BE37492-5279-1C4F-87DC-B50AAAEFF2A8}" destId="{12B024F7-CFF4-4249-93B7-724988FB9532}" srcOrd="0" destOrd="0" parTransId="{69C9E067-B60C-E247-826D-E11ED482D62B}" sibTransId="{796A3AF7-2837-A54C-BE99-1A79CF46F0DC}"/>
    <dgm:cxn modelId="{A24E1321-28B7-B040-B8FC-A89B7F0186A2}" type="presOf" srcId="{8BE37492-5279-1C4F-87DC-B50AAAEFF2A8}" destId="{C8DE3C12-F9D8-8B4B-8DC3-ADB866024E2A}" srcOrd="0" destOrd="0" presId="urn:microsoft.com/office/officeart/2005/8/layout/process3"/>
    <dgm:cxn modelId="{67024924-2604-9647-9E5A-BCDA0C9BB8CB}" type="presOf" srcId="{C3B879CB-1DDD-874C-988C-76A7AED5A946}" destId="{C20A7731-0B40-AB48-8A4D-1301AD3C2796}" srcOrd="0" destOrd="0" presId="urn:microsoft.com/office/officeart/2005/8/layout/process3"/>
    <dgm:cxn modelId="{935AB52B-EE9D-354F-BEFD-F9EC742EBAF7}" srcId="{C17E52CC-23AA-314B-AB47-46EF7B04ECB2}" destId="{F2A0E9C5-A31C-564F-9028-1A142C326F37}" srcOrd="0" destOrd="0" parTransId="{F2BCF5FC-5E44-3441-AD5F-4FFCF81DDC5F}" sibTransId="{FB685E45-516E-1040-97FA-55EDC3D5F703}"/>
    <dgm:cxn modelId="{B8AADE34-9A8F-AF4E-9266-386497F6F6B4}" type="presOf" srcId="{E022F21C-42FB-9D40-8D10-89ED6BBF6292}" destId="{492B1704-3054-1340-B8F1-AC29D1106B72}" srcOrd="0" destOrd="0" presId="urn:microsoft.com/office/officeart/2005/8/layout/process3"/>
    <dgm:cxn modelId="{086DD636-CAD8-FA47-A3F2-53C70103F2E2}" srcId="{C17E52CC-23AA-314B-AB47-46EF7B04ECB2}" destId="{016E273E-567B-7D48-9287-F2AD53931EFF}" srcOrd="1" destOrd="0" parTransId="{32F97E9B-9EF2-F043-991D-68CC30384452}" sibTransId="{C3B879CB-1DDD-874C-988C-76A7AED5A946}"/>
    <dgm:cxn modelId="{94CAA94E-3F4D-F943-BD84-7E11DEBC8E01}" type="presOf" srcId="{FB685E45-516E-1040-97FA-55EDC3D5F703}" destId="{01336F47-7A01-854B-B682-4DF1D2D387D7}" srcOrd="0" destOrd="0" presId="urn:microsoft.com/office/officeart/2005/8/layout/process3"/>
    <dgm:cxn modelId="{21C4516C-55D2-5344-9957-52855338343E}" type="presOf" srcId="{016E273E-567B-7D48-9287-F2AD53931EFF}" destId="{E001AAE2-2F6F-E941-9448-9281FF4D5158}" srcOrd="1" destOrd="0" presId="urn:microsoft.com/office/officeart/2005/8/layout/process3"/>
    <dgm:cxn modelId="{5BF7A380-DD73-544B-AF09-17C03C18C7E1}" type="presOf" srcId="{F2A0E9C5-A31C-564F-9028-1A142C326F37}" destId="{D676BFB2-30AE-814D-94CB-A878072F21A1}" srcOrd="1" destOrd="0" presId="urn:microsoft.com/office/officeart/2005/8/layout/process3"/>
    <dgm:cxn modelId="{EA51F683-FDC8-0D40-A6C7-A09D4DEA3BEF}" srcId="{C17E52CC-23AA-314B-AB47-46EF7B04ECB2}" destId="{8BE37492-5279-1C4F-87DC-B50AAAEFF2A8}" srcOrd="2" destOrd="0" parTransId="{EA9B6A13-C372-AC44-BF86-CA4989AFCB4A}" sibTransId="{FDA2CB9F-599D-214B-9973-BC729D721740}"/>
    <dgm:cxn modelId="{C6842D84-4765-3D45-9DA7-3A4A7E096BC1}" type="presOf" srcId="{FEFEE24A-537A-8F4F-9313-E70D684F3920}" destId="{9BD2978A-4856-D348-8705-94E548350B43}" srcOrd="0" destOrd="0" presId="urn:microsoft.com/office/officeart/2005/8/layout/process3"/>
    <dgm:cxn modelId="{CC806E84-2CC5-BF4C-BF48-0A1B848F8D91}" srcId="{016E273E-567B-7D48-9287-F2AD53931EFF}" destId="{E022F21C-42FB-9D40-8D10-89ED6BBF6292}" srcOrd="0" destOrd="0" parTransId="{27FC4302-641A-C348-84BC-F1C2D660C0C7}" sibTransId="{17E4CFAC-2137-8245-80D7-ECC2439288F7}"/>
    <dgm:cxn modelId="{66E8CA97-020F-D647-B6DC-9BF440536281}" type="presOf" srcId="{016E273E-567B-7D48-9287-F2AD53931EFF}" destId="{8C424EA1-5C8B-8742-A21C-757D26178290}" srcOrd="0" destOrd="0" presId="urn:microsoft.com/office/officeart/2005/8/layout/process3"/>
    <dgm:cxn modelId="{2D2A799D-A498-5744-8046-4C9EE7CB44D3}" type="presOf" srcId="{8BE37492-5279-1C4F-87DC-B50AAAEFF2A8}" destId="{D19BA441-39B0-B343-B752-120EFF3B3112}" srcOrd="1" destOrd="0" presId="urn:microsoft.com/office/officeart/2005/8/layout/process3"/>
    <dgm:cxn modelId="{FC5DDCAA-BB84-0D45-AEE7-2EDAD286ADD8}" type="presOf" srcId="{12B024F7-CFF4-4249-93B7-724988FB9532}" destId="{B034060D-911A-6C4A-B882-60AC7B34A118}" srcOrd="0" destOrd="0" presId="urn:microsoft.com/office/officeart/2005/8/layout/process3"/>
    <dgm:cxn modelId="{448BE7B9-6A9A-7540-99E0-F6704DF8CEEC}" type="presOf" srcId="{C17E52CC-23AA-314B-AB47-46EF7B04ECB2}" destId="{AFE53CE9-417E-F64C-9192-B24EC2CA8477}" srcOrd="0" destOrd="0" presId="urn:microsoft.com/office/officeart/2005/8/layout/process3"/>
    <dgm:cxn modelId="{2E2FE9CA-7F34-AD4C-8949-75495A61ED10}" type="presOf" srcId="{F2A0E9C5-A31C-564F-9028-1A142C326F37}" destId="{00677015-1651-8642-9B6C-53AF6A159217}" srcOrd="0" destOrd="0" presId="urn:microsoft.com/office/officeart/2005/8/layout/process3"/>
    <dgm:cxn modelId="{7F3547EF-94F6-F642-89F4-63F16120D786}" type="presOf" srcId="{C3B879CB-1DDD-874C-988C-76A7AED5A946}" destId="{9652737A-9D88-414F-B6F6-B2935583BD50}" srcOrd="1" destOrd="0" presId="urn:microsoft.com/office/officeart/2005/8/layout/process3"/>
    <dgm:cxn modelId="{BB18E8E0-F035-B14B-831A-93D5953901D7}" type="presParOf" srcId="{AFE53CE9-417E-F64C-9192-B24EC2CA8477}" destId="{822E66F2-DE54-F74A-8AFD-8FC50B0F483B}" srcOrd="0" destOrd="0" presId="urn:microsoft.com/office/officeart/2005/8/layout/process3"/>
    <dgm:cxn modelId="{8D3C0D67-1457-D244-951B-5B816ABDF2DE}" type="presParOf" srcId="{822E66F2-DE54-F74A-8AFD-8FC50B0F483B}" destId="{00677015-1651-8642-9B6C-53AF6A159217}" srcOrd="0" destOrd="0" presId="urn:microsoft.com/office/officeart/2005/8/layout/process3"/>
    <dgm:cxn modelId="{807768D1-551A-6648-896A-580A76C64F6A}" type="presParOf" srcId="{822E66F2-DE54-F74A-8AFD-8FC50B0F483B}" destId="{D676BFB2-30AE-814D-94CB-A878072F21A1}" srcOrd="1" destOrd="0" presId="urn:microsoft.com/office/officeart/2005/8/layout/process3"/>
    <dgm:cxn modelId="{2B2E8949-76BF-F942-AE8C-561A0D41F459}" type="presParOf" srcId="{822E66F2-DE54-F74A-8AFD-8FC50B0F483B}" destId="{9BD2978A-4856-D348-8705-94E548350B43}" srcOrd="2" destOrd="0" presId="urn:microsoft.com/office/officeart/2005/8/layout/process3"/>
    <dgm:cxn modelId="{07C616C2-A7B6-964A-866C-040B8D0022EA}" type="presParOf" srcId="{AFE53CE9-417E-F64C-9192-B24EC2CA8477}" destId="{01336F47-7A01-854B-B682-4DF1D2D387D7}" srcOrd="1" destOrd="0" presId="urn:microsoft.com/office/officeart/2005/8/layout/process3"/>
    <dgm:cxn modelId="{935156F4-E737-AF40-9833-8545351C0A55}" type="presParOf" srcId="{01336F47-7A01-854B-B682-4DF1D2D387D7}" destId="{03966749-BEAA-5D4A-88A6-2E48A86BB54A}" srcOrd="0" destOrd="0" presId="urn:microsoft.com/office/officeart/2005/8/layout/process3"/>
    <dgm:cxn modelId="{37D8B439-AAED-2844-99A7-67BD0C0637A2}" type="presParOf" srcId="{AFE53CE9-417E-F64C-9192-B24EC2CA8477}" destId="{5FCE1CD7-79B1-B143-BAB7-018D520C5E43}" srcOrd="2" destOrd="0" presId="urn:microsoft.com/office/officeart/2005/8/layout/process3"/>
    <dgm:cxn modelId="{20C68F5F-E3F3-634E-9E8C-4286D9F2C84F}" type="presParOf" srcId="{5FCE1CD7-79B1-B143-BAB7-018D520C5E43}" destId="{8C424EA1-5C8B-8742-A21C-757D26178290}" srcOrd="0" destOrd="0" presId="urn:microsoft.com/office/officeart/2005/8/layout/process3"/>
    <dgm:cxn modelId="{9869AC8E-C451-0043-A965-EFC937673EF5}" type="presParOf" srcId="{5FCE1CD7-79B1-B143-BAB7-018D520C5E43}" destId="{E001AAE2-2F6F-E941-9448-9281FF4D5158}" srcOrd="1" destOrd="0" presId="urn:microsoft.com/office/officeart/2005/8/layout/process3"/>
    <dgm:cxn modelId="{4475442B-42CA-EC4F-8BE2-48C61F6F0C4A}" type="presParOf" srcId="{5FCE1CD7-79B1-B143-BAB7-018D520C5E43}" destId="{492B1704-3054-1340-B8F1-AC29D1106B72}" srcOrd="2" destOrd="0" presId="urn:microsoft.com/office/officeart/2005/8/layout/process3"/>
    <dgm:cxn modelId="{B1890022-6444-6942-B85F-9EF1074D9E14}" type="presParOf" srcId="{AFE53CE9-417E-F64C-9192-B24EC2CA8477}" destId="{C20A7731-0B40-AB48-8A4D-1301AD3C2796}" srcOrd="3" destOrd="0" presId="urn:microsoft.com/office/officeart/2005/8/layout/process3"/>
    <dgm:cxn modelId="{77519406-C585-ED46-8A84-5BDCFF47B343}" type="presParOf" srcId="{C20A7731-0B40-AB48-8A4D-1301AD3C2796}" destId="{9652737A-9D88-414F-B6F6-B2935583BD50}" srcOrd="0" destOrd="0" presId="urn:microsoft.com/office/officeart/2005/8/layout/process3"/>
    <dgm:cxn modelId="{8AF3B7CA-24F7-B34D-A964-F8FEAD92ABFF}" type="presParOf" srcId="{AFE53CE9-417E-F64C-9192-B24EC2CA8477}" destId="{13DED5BC-63B9-2843-89E8-465E8894EE51}" srcOrd="4" destOrd="0" presId="urn:microsoft.com/office/officeart/2005/8/layout/process3"/>
    <dgm:cxn modelId="{553A36CE-B4E5-6549-8B9B-1FD25D09192E}" type="presParOf" srcId="{13DED5BC-63B9-2843-89E8-465E8894EE51}" destId="{C8DE3C12-F9D8-8B4B-8DC3-ADB866024E2A}" srcOrd="0" destOrd="0" presId="urn:microsoft.com/office/officeart/2005/8/layout/process3"/>
    <dgm:cxn modelId="{622B7313-DFE6-BB4E-B4FF-0654D98CEBA0}" type="presParOf" srcId="{13DED5BC-63B9-2843-89E8-465E8894EE51}" destId="{D19BA441-39B0-B343-B752-120EFF3B3112}" srcOrd="1" destOrd="0" presId="urn:microsoft.com/office/officeart/2005/8/layout/process3"/>
    <dgm:cxn modelId="{A9D6AB97-6F62-324C-BDC0-CD2F10454157}" type="presParOf" srcId="{13DED5BC-63B9-2843-89E8-465E8894EE51}" destId="{B034060D-911A-6C4A-B882-60AC7B34A118}" srcOrd="2" destOrd="0" presId="urn:microsoft.com/office/officeart/2005/8/layout/process3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76BFB2-30AE-814D-94CB-A878072F21A1}">
      <dsp:nvSpPr>
        <dsp:cNvPr id="0" name=""/>
        <dsp:cNvSpPr/>
      </dsp:nvSpPr>
      <dsp:spPr>
        <a:xfrm>
          <a:off x="4042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042" y="1564116"/>
        <a:ext cx="1838086" cy="735234"/>
      </dsp:txXfrm>
    </dsp:sp>
    <dsp:sp modelId="{9BD2978A-4856-D348-8705-94E548350B43}">
      <dsp:nvSpPr>
        <dsp:cNvPr id="0" name=""/>
        <dsp:cNvSpPr/>
      </dsp:nvSpPr>
      <dsp:spPr>
        <a:xfrm>
          <a:off x="380518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426068" y="2344900"/>
        <a:ext cx="1746986" cy="1464100"/>
      </dsp:txXfrm>
    </dsp:sp>
    <dsp:sp modelId="{01336F47-7A01-854B-B682-4DF1D2D387D7}">
      <dsp:nvSpPr>
        <dsp:cNvPr id="0" name=""/>
        <dsp:cNvSpPr/>
      </dsp:nvSpPr>
      <dsp:spPr>
        <a:xfrm>
          <a:off x="2120776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120776" y="1794444"/>
        <a:ext cx="453443" cy="274578"/>
      </dsp:txXfrm>
    </dsp:sp>
    <dsp:sp modelId="{E001AAE2-2F6F-E941-9448-9281FF4D5158}">
      <dsp:nvSpPr>
        <dsp:cNvPr id="0" name=""/>
        <dsp:cNvSpPr/>
      </dsp:nvSpPr>
      <dsp:spPr>
        <a:xfrm>
          <a:off x="2956718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2956718" y="1564116"/>
        <a:ext cx="1838086" cy="735234"/>
      </dsp:txXfrm>
    </dsp:sp>
    <dsp:sp modelId="{492B1704-3054-1340-B8F1-AC29D1106B72}">
      <dsp:nvSpPr>
        <dsp:cNvPr id="0" name=""/>
        <dsp:cNvSpPr/>
      </dsp:nvSpPr>
      <dsp:spPr>
        <a:xfrm>
          <a:off x="3333194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3378744" y="2344900"/>
        <a:ext cx="1746986" cy="1464100"/>
      </dsp:txXfrm>
    </dsp:sp>
    <dsp:sp modelId="{C20A7731-0B40-AB48-8A4D-1301AD3C2796}">
      <dsp:nvSpPr>
        <dsp:cNvPr id="0" name=""/>
        <dsp:cNvSpPr/>
      </dsp:nvSpPr>
      <dsp:spPr>
        <a:xfrm>
          <a:off x="5073452" y="1702918"/>
          <a:ext cx="590732" cy="457630"/>
        </a:xfrm>
        <a:prstGeom prst="rightArrow">
          <a:avLst>
            <a:gd name="adj1" fmla="val 60000"/>
            <a:gd name="adj2" fmla="val 50000"/>
          </a:avLst>
        </a:prstGeom>
        <a:solidFill>
          <a:schemeClr val="accent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073452" y="1794444"/>
        <a:ext cx="453443" cy="274578"/>
      </dsp:txXfrm>
    </dsp:sp>
    <dsp:sp modelId="{D19BA441-39B0-B343-B752-120EFF3B3112}">
      <dsp:nvSpPr>
        <dsp:cNvPr id="0" name=""/>
        <dsp:cNvSpPr/>
      </dsp:nvSpPr>
      <dsp:spPr>
        <a:xfrm>
          <a:off x="5909394" y="1564116"/>
          <a:ext cx="1838086" cy="1166400"/>
        </a:xfrm>
        <a:prstGeom prst="roundRect">
          <a:avLst>
            <a:gd name="adj" fmla="val 10000"/>
          </a:avLst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2024" tIns="192024" rIns="192024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5909394" y="1564116"/>
        <a:ext cx="1838086" cy="735234"/>
      </dsp:txXfrm>
    </dsp:sp>
    <dsp:sp modelId="{B034060D-911A-6C4A-B882-60AC7B34A118}">
      <dsp:nvSpPr>
        <dsp:cNvPr id="0" name=""/>
        <dsp:cNvSpPr/>
      </dsp:nvSpPr>
      <dsp:spPr>
        <a:xfrm>
          <a:off x="6285870" y="2299350"/>
          <a:ext cx="1838086" cy="1555200"/>
        </a:xfrm>
        <a:prstGeom prst="roundRect">
          <a:avLst>
            <a:gd name="adj" fmla="val 10000"/>
          </a:avLst>
        </a:prstGeom>
        <a:solidFill>
          <a:schemeClr val="accent2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2024" tIns="192024" rIns="192024" bIns="192024" numCol="1" spcCol="1270" anchor="t" anchorCtr="0">
          <a:noAutofit/>
        </a:bodyPr>
        <a:lstStyle/>
        <a:p>
          <a:pPr marL="228600" lvl="1" indent="-228600" algn="l" defTabSz="12001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endParaRPr lang="en-US" sz="2700" kern="1200">
            <a:latin typeface="Open Sans Light" panose="020B0606030504020204" pitchFamily="34" charset="0"/>
            <a:ea typeface="Open Sans Light" panose="020B0606030504020204" pitchFamily="34" charset="0"/>
            <a:cs typeface="Open Sans Light" panose="020B0606030504020204" pitchFamily="34" charset="0"/>
          </a:endParaRPr>
        </a:p>
      </dsp:txBody>
      <dsp:txXfrm>
        <a:off x="6331420" y="2344900"/>
        <a:ext cx="1746986" cy="14641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3">
  <dgm:title val=""/>
  <dgm:desc val=""/>
  <dgm:catLst>
    <dgm:cat type="process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3" destOrd="0"/>
        <dgm:cxn modelId="12" srcId="1" destId="11" srcOrd="0" destOrd="0"/>
        <dgm:cxn modelId="23" srcId="2" destId="21" srcOrd="0" destOrd="0"/>
        <dgm:cxn modelId="34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choose name="Name0">
      <dgm:if name="Name1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fact="0.3333"/>
      <dgm:constr type="w" for="des" forName="parTx"/>
      <dgm:constr type="h" for="des" forName="parTx" op="equ"/>
      <dgm:constr type="h" for="des" forName="parSh" op="equ"/>
      <dgm:constr type="w" for="des" forName="desTx"/>
      <dgm:constr type="h" for="des" forName="desTx" op="equ"/>
      <dgm:constr type="w" for="des" forName="parSh"/>
      <dgm:constr type="primFontSz" for="des" forName="parTx" val="65"/>
      <dgm:constr type="secFontSz" for="des" forName="desTx" refType="primFontSz" refFor="des" refForName="parTx" op="equ"/>
      <dgm:constr type="primFontSz" for="des" forName="connTx" refType="primFontSz" refFor="des" refForName="parTx" fact="0.8"/>
      <dgm:constr type="primFontSz" for="des" forName="connTx" refType="primFontSz" refFor="des" refForName="parTx" op="lte" fact="0.8"/>
      <dgm:constr type="h" for="des" forName="parTx" refType="primFontSz" refFor="des" refForName="parTx" fact="0.8"/>
      <dgm:constr type="h" for="des" forName="parSh" refType="primFontSz" refFor="des" refForName="parTx" fact="1.2"/>
      <dgm:constr type="h" for="des" forName="desTx" refType="primFontSz" refFor="des" refForName="parTx" fact="1.6"/>
      <dgm:constr type="h" for="des" forName="parSh" refType="h" refFor="des" refForName="parTx" op="lte" fact="1.5"/>
      <dgm:constr type="h" for="des" forName="parSh" refType="h" refFor="des" refForName="parTx" op="gte" fact="1.5"/>
    </dgm:constrLst>
    <dgm:ruleLst>
      <dgm:rule type="w" for="ch" forName="composite" val="0" fact="NaN" max="NaN"/>
      <dgm:rule type="primFontSz" for="des" forName="parTx" val="5" fact="NaN" max="NaN"/>
    </dgm:ruleLst>
    <dgm:forEach name="Name3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4">
          <dgm:if name="Name5" func="var" arg="dir" op="equ" val="norm">
            <dgm:constrLst>
              <dgm:constr type="h" refType="w" fact="1000"/>
              <dgm:constr type="l" for="ch" forName="parTx"/>
              <dgm:constr type="w" for="ch" forName="parTx" refType="w" fact="0.83"/>
              <dgm:constr type="t" for="ch" forName="parTx"/>
              <dgm:constr type="l" for="ch" forName="parSh"/>
              <dgm:constr type="w" for="ch" forName="parSh" refType="w" refFor="ch" refForName="parTx"/>
              <dgm:constr type="t" for="ch" forName="parSh"/>
              <dgm:constr type="l" for="ch" forName="desTx" refType="w" fact="0.17"/>
              <dgm:constr type="w" for="ch" forName="desTx" refType="w" refFor="ch" refForName="parTx"/>
              <dgm:constr type="t" for="ch" forName="desTx" refType="h" refFor="ch" refForName="parTx"/>
            </dgm:constrLst>
          </dgm:if>
          <dgm:else name="Name6">
            <dgm:constrLst>
              <dgm:constr type="h" refType="w" fact="1000"/>
              <dgm:constr type="l" for="ch" forName="parTx" refType="w" fact="0.17"/>
              <dgm:constr type="w" for="ch" forName="parTx" refType="w" fact="0.83"/>
              <dgm:constr type="t" for="ch" forName="parTx"/>
              <dgm:constr type="l" for="ch" forName="parSh" refType="w" fact="0.15"/>
              <dgm:constr type="w" for="ch" forName="parSh" refType="w" refFor="ch" refForName="parTx"/>
              <dgm:constr type="t" for="ch" forName="parSh"/>
              <dgm:constr type="l" for="ch" forName="desTx"/>
              <dgm:constr type="w" for="ch" forName="desTx" refType="w" refFor="ch" refForName="parTx"/>
              <dgm:constr type="t" for="ch" forName="desTx" refType="h" refFor="ch" refForName="parTx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1" hideGeom="1">
            <dgm:adjLst>
              <dgm:adj idx="1" val="0.1"/>
            </dgm:adjLst>
          </dgm:shape>
          <dgm:presOf axis="self" ptType="node"/>
          <dgm:constrLst>
            <dgm:constr type="h" refType="w" op="lte" fact="0.4"/>
            <dgm:constr type="bMarg" refType="primFontSz" fact="0.3"/>
            <dgm:constr type="h"/>
          </dgm:constrLst>
          <dgm:ruleLst>
            <dgm:rule type="h" val="INF" fact="NaN" max="NaN"/>
          </dgm:ruleLst>
        </dgm:layoutNode>
        <dgm:layoutNode name="parSh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 ptType="node"/>
          <dgm:constrLst>
            <dgm:constr type="h"/>
          </dgm:constrLst>
          <dgm:ruleLst/>
        </dgm:layoutNode>
        <dgm:layoutNode name="desTx" styleLbl="fgAcc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oundRect" r:blip="">
            <dgm:adjLst>
              <dgm:adj idx="1" val="0.1"/>
            </dgm:adjLst>
          </dgm:shape>
          <dgm:presOf axis="des" ptType="node"/>
          <dgm:constrLst>
            <dgm:constr type="secFontSz" val="65"/>
            <dgm:constr type="primFontSz" refType="secFontSz"/>
            <dgm:constr type="h"/>
          </dgm:constrLst>
          <dgm:ruleLst>
            <dgm:rule type="h" val="INF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parTx"/>
            <dgm:param type="dstNode" val="parTx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png>
</file>

<file path=ppt/media/image4.pn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111AC33-1ADE-3542-A5FF-45D908F98F9D}" type="datetimeFigureOut">
              <a:rPr lang="en-US" smtClean="0"/>
              <a:t>2/4/24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5E74FF-B95A-3049-B6BA-741949CDE0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963135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Master" Target="../slideMasters/slideMaster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02139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BDCD4FA8-3C28-E842-9AA7-6143A425B8AB}"/>
              </a:ext>
            </a:extLst>
          </p:cNvPr>
          <p:cNvGraphicFramePr/>
          <p:nvPr userDrawn="1">
            <p:extLst>
              <p:ext uri="{D42A27DB-BD31-4B8C-83A1-F6EECF244321}">
                <p14:modId xmlns:p14="http://schemas.microsoft.com/office/powerpoint/2010/main" val="708279722"/>
              </p:ext>
            </p:extLst>
          </p:nvPr>
        </p:nvGraphicFramePr>
        <p:xfrm>
          <a:off x="2032000" y="719666"/>
          <a:ext cx="8128000" cy="541866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142476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gres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2AABD-0390-5149-AC89-BDB4D2619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11B645DB-1556-2F4A-B659-25BAB30ADD11}"/>
              </a:ext>
            </a:extLst>
          </p:cNvPr>
          <p:cNvGraphicFramePr/>
          <p:nvPr userDrawn="1"/>
        </p:nvGraphicFramePr>
        <p:xfrm>
          <a:off x="2032000" y="719666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13562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0810EC-A5E8-2E46-AB03-8D03FBCC2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625982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72796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logo of a company&#10;&#10;Description automatically generated">
            <a:extLst>
              <a:ext uri="{FF2B5EF4-FFF2-40B4-BE49-F238E27FC236}">
                <a16:creationId xmlns:a16="http://schemas.microsoft.com/office/drawing/2014/main" id="{44146B7A-B88A-7AE3-504C-95147D1968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381800" y="30478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97298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D3F4C8-ACE5-AA41-9EBC-6F219CCD02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26919D-151A-7C4C-8A71-C4ABA1A221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609600"/>
            <a:ext cx="6399212" cy="5727700"/>
          </a:xfrm>
        </p:spPr>
        <p:txBody>
          <a:bodyPr lIns="0" tIns="0" rIns="0" bIns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3FBA6F2-5020-7242-9E57-E0675E0B2F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0386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653500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73D9E6-2CA3-2544-A192-D985D823E5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4162425" cy="1600200"/>
          </a:xfrm>
        </p:spPr>
        <p:txBody>
          <a:bodyPr lIns="0" tIns="0" rIns="0" bIns="0" anchor="b"/>
          <a:lstStyle>
            <a:lvl1pPr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E2FEFA-8567-2C47-85B7-8DDFFB58455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609600"/>
            <a:ext cx="6399212" cy="5638799"/>
          </a:xfrm>
        </p:spPr>
        <p:txBody>
          <a:bodyPr lIns="0" tIns="0" rIns="0" bIns="0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16CA7B-86B2-1443-A763-E8CF8795D2C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09600" y="2209800"/>
            <a:ext cx="4162425" cy="4127500"/>
          </a:xfrm>
        </p:spPr>
        <p:txBody>
          <a:bodyPr lIns="0" tIns="0" rIns="0" bIns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643499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9486900" cy="2852737"/>
          </a:xfrm>
        </p:spPr>
        <p:txBody>
          <a:bodyPr l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9486900" cy="1500187"/>
          </a:xfrm>
        </p:spPr>
        <p:txBody>
          <a:bodyPr l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5136589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alk-in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blue and white poster with a glowing globe&#10;&#10;Description automatically generated">
            <a:extLst>
              <a:ext uri="{FF2B5EF4-FFF2-40B4-BE49-F238E27FC236}">
                <a16:creationId xmlns:a16="http://schemas.microsoft.com/office/drawing/2014/main" id="{5703B4D1-2D63-248E-8C65-3168C966B00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34469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le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7918784" cy="3952875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918784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7" name="Picture 6" descr="A logo of a company&#10;&#10;Description automatically generated">
            <a:extLst>
              <a:ext uri="{FF2B5EF4-FFF2-40B4-BE49-F238E27FC236}">
                <a16:creationId xmlns:a16="http://schemas.microsoft.com/office/drawing/2014/main" id="{1749E2C7-38BB-0A26-C3C8-43223301338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7887807" y="1629000"/>
            <a:ext cx="3600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06334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5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7696200" cy="2852737"/>
          </a:xfrm>
        </p:spPr>
        <p:txBody>
          <a:bodyPr lIns="0" tIns="0" rIns="0" bIns="0" anchor="b"/>
          <a:lstStyle>
            <a:lvl1pPr>
              <a:defRPr sz="6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76962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rgbClr val="666666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95828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1_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7757EB-4E89-E242-A168-D43300293B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1709738"/>
            <a:ext cx="10972800" cy="2852737"/>
          </a:xfrm>
        </p:spPr>
        <p:txBody>
          <a:bodyPr lIns="0" tIns="0" rIns="0" bIns="0" anchor="b"/>
          <a:lstStyle>
            <a:lvl1pPr>
              <a:defRPr sz="60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5685AA-91AE-C64E-93AC-A496F2A7B1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4589463"/>
            <a:ext cx="10972800" cy="1500187"/>
          </a:xfrm>
        </p:spPr>
        <p:txBody>
          <a:bodyPr lIns="0" tIns="0" rIns="0" bIns="0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727259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860501-FEE8-4A43-A887-C778D57CCB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DE4D5F-58EF-5047-BAEF-694F619DB3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96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B60468-267F-1F45-AAA2-30AF13763E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410200" cy="4351338"/>
          </a:xfrm>
        </p:spPr>
        <p:txBody>
          <a:bodyPr lIns="0" tIns="0" rIns="0" bIns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653722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C00A6E-DE0E-2047-9B57-B6C416443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600"/>
            <a:ext cx="10972800" cy="823912"/>
          </a:xfrm>
        </p:spPr>
        <p:txBody>
          <a:bodyPr vert="horz" lIns="0" tIns="0" rIns="0" bIns="0" rtlCol="0" anchor="ctr">
            <a:normAutofit/>
          </a:bodyPr>
          <a:lstStyle>
            <a:lvl1pPr>
              <a:defRPr lang="en-US" dirty="0"/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F9A373-AE7E-BE47-8F90-0C128D8C98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681163"/>
            <a:ext cx="5387975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1BE476-02D3-DB4A-8088-2F39581474A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" y="2505075"/>
            <a:ext cx="5387975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0882436-7D37-7042-86BD-45DF3540E40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410200" cy="823912"/>
          </a:xfrm>
        </p:spPr>
        <p:txBody>
          <a:bodyPr lIns="0" tIns="0" rIns="0" bIns="0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A9A76ED-D4BC-F841-81E1-15917572ADB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410200" cy="3684588"/>
          </a:xfrm>
        </p:spPr>
        <p:txBody>
          <a:bodyPr lIns="0" tIns="0" rIns="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5793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de Samp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6399F2-9FD3-8B4E-8048-995480BDB8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B54250-677E-6B4A-9CDF-D7632551AA79}"/>
              </a:ext>
            </a:extLst>
          </p:cNvPr>
          <p:cNvSpPr>
            <a:spLocks noGrp="1"/>
          </p:cNvSpPr>
          <p:nvPr>
            <p:ph idx="1" hasCustomPrompt="1"/>
          </p:nvPr>
        </p:nvSpPr>
        <p:spPr/>
        <p:txBody>
          <a:bodyPr lIns="0" tIns="0" rIns="0" bIns="0"/>
          <a:lstStyle>
            <a:lvl1pPr marL="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1pPr>
            <a:lvl2pPr marL="4572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2pPr>
            <a:lvl3pPr marL="9144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3pPr>
            <a:lvl4pPr marL="13716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4pPr>
            <a:lvl5pPr marL="1828800" indent="0">
              <a:buNone/>
              <a:defRPr>
                <a:latin typeface="Consolas" panose="020B0609020204030204" pitchFamily="49" charset="0"/>
                <a:cs typeface="Consolas" panose="020B0609020204030204" pitchFamily="49" charset="0"/>
              </a:defRPr>
            </a:lvl5pPr>
          </a:lstStyle>
          <a:p>
            <a:pPr lvl="0"/>
            <a:r>
              <a:rPr lang="en-US"/>
              <a:t>Code sample</a:t>
            </a:r>
          </a:p>
        </p:txBody>
      </p:sp>
    </p:spTree>
    <p:extLst>
      <p:ext uri="{BB962C8B-B14F-4D97-AF65-F5344CB8AC3E}">
        <p14:creationId xmlns:p14="http://schemas.microsoft.com/office/powerpoint/2010/main" val="24913168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04CE51-D28B-B840-8D63-9996ADF372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609599"/>
            <a:ext cx="10972800" cy="822960"/>
          </a:xfrm>
          <a:prstGeom prst="rect">
            <a:avLst/>
          </a:prstGeom>
        </p:spPr>
        <p:txBody>
          <a:bodyPr vert="horz" lIns="0" tIns="0" rIns="0" bIns="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A4CEE8-8D92-394C-8F53-0459CF7637F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09600" y="1825624"/>
            <a:ext cx="10972800" cy="4422775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580442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701" r:id="rId3"/>
    <p:sldLayoutId id="2147483702" r:id="rId4"/>
    <p:sldLayoutId id="2147483682" r:id="rId5"/>
    <p:sldLayoutId id="2147483678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703" r:id="rId14"/>
    <p:sldLayoutId id="2147483672" r:id="rId15"/>
    <p:sldLayoutId id="2147483673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 spc="-50" baseline="0">
          <a:solidFill>
            <a:schemeClr val="tx2">
              <a:lumMod val="50000"/>
            </a:schemeClr>
          </a:solidFill>
          <a:latin typeface="Space Grotesk Medium" pitchFamily="2" charset="77"/>
          <a:ea typeface="Open Sans Light" panose="020B0606030504020204" pitchFamily="34" charset="0"/>
          <a:cs typeface="Space Grotesk Medium" pitchFamily="2" charset="77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50000"/>
            </a:schemeClr>
          </a:solidFill>
          <a:latin typeface="Open Sans Light" panose="020B0606030504020204" pitchFamily="34" charset="0"/>
          <a:ea typeface="Open Sans Light" panose="020B0606030504020204" pitchFamily="34" charset="0"/>
          <a:cs typeface="Open Sans Light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orient="horz" pos="192" userDrawn="1">
          <p15:clr>
            <a:srgbClr val="F26B43"/>
          </p15:clr>
        </p15:guide>
        <p15:guide id="4" pos="192" userDrawn="1">
          <p15:clr>
            <a:srgbClr val="F26B43"/>
          </p15:clr>
        </p15:guide>
        <p15:guide id="5" pos="7488" userDrawn="1">
          <p15:clr>
            <a:srgbClr val="F26B43"/>
          </p15:clr>
        </p15:guide>
        <p15:guide id="6" orient="horz" pos="4128" userDrawn="1">
          <p15:clr>
            <a:srgbClr val="F26B43"/>
          </p15:clr>
        </p15:guide>
        <p15:guide id="7" pos="384" userDrawn="1">
          <p15:clr>
            <a:srgbClr val="F26B43"/>
          </p15:clr>
        </p15:guide>
        <p15:guide id="8" orient="horz" pos="384" userDrawn="1">
          <p15:clr>
            <a:srgbClr val="F26B43"/>
          </p15:clr>
        </p15:guide>
        <p15:guide id="9" pos="7296" userDrawn="1">
          <p15:clr>
            <a:srgbClr val="F26B43"/>
          </p15:clr>
        </p15:guide>
        <p15:guide id="10" orient="horz" pos="39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fonts.google.com/specimen/Space+Grotesk/about" TargetMode="External"/><Relationship Id="rId2" Type="http://schemas.openxmlformats.org/officeDocument/2006/relationships/hyperlink" Target="https://microsoft-my.sharepoint.com/:u:/p/v-kmoujaes/EfQEmsKOgjBNv674KlIrBocB5qiGKAqONruOlWa2Zn55xw?e=7Bulmq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D837C5-1AF7-95D7-0E8D-88271F09A8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7809" y="1779092"/>
            <a:ext cx="9776381" cy="329981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>
                <a:solidFill>
                  <a:srgbClr val="ED35D1">
                    <a:alpha val="90000"/>
                  </a:srgbClr>
                </a:solidFill>
                <a:latin typeface="Space Grotesk Medium"/>
              </a:rPr>
              <a:t>READ</a:t>
            </a:r>
            <a:r>
              <a:rPr lang="en-US" sz="1800" b="1" dirty="0">
                <a:solidFill>
                  <a:srgbClr val="ED35D1">
                    <a:alpha val="90000"/>
                  </a:srgbClr>
                </a:solidFill>
              </a:rPr>
              <a:t> ME</a:t>
            </a:r>
            <a:br>
              <a:rPr lang="en-US" sz="1800" b="1" dirty="0">
                <a:solidFill>
                  <a:schemeClr val="tx1">
                    <a:alpha val="90000"/>
                  </a:schemeClr>
                </a:solidFill>
              </a:rPr>
            </a:br>
            <a:br>
              <a:rPr lang="en-US" sz="1800" dirty="0">
                <a:solidFill>
                  <a:schemeClr val="tx1"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This template uses the font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‘Space 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Grotesk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‘Open Sans’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English and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‘</a:t>
            </a:r>
            <a:r>
              <a:rPr lang="en-US" dirty="0" err="1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Nanum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 Gothic / </a:t>
            </a:r>
            <a:r>
              <a:rPr lang="ko-KR" alt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NanumGothic" pitchFamily="2" charset="-127"/>
                <a:ea typeface="NanumGothic" pitchFamily="2" charset="-127"/>
                <a:cs typeface="Space Grotesk Medium" pitchFamily="2" charset="77"/>
              </a:rPr>
              <a:t>나눔고딕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Space Grotesk Medium" pitchFamily="2" charset="77"/>
                <a:cs typeface="Space Grotesk Medium" pitchFamily="2" charset="77"/>
              </a:rPr>
              <a:t>’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  <a:latin typeface="Open Sans Light" pitchFamily="2" charset="0"/>
                <a:ea typeface="Open Sans Light" pitchFamily="2" charset="0"/>
                <a:cs typeface="Open Sans Light" pitchFamily="2" charset="0"/>
              </a:rPr>
              <a:t> for Korean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– be sure to download the font before making edits to the deck.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Here’s the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to the ZIP file containing the font.</a:t>
            </a: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b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If you cannot access the link above, you can download the font for free via</a:t>
            </a:r>
            <a:r>
              <a:rPr lang="en-US" dirty="0">
                <a:solidFill>
                  <a:schemeClr val="tx1">
                    <a:alpha val="90000"/>
                  </a:schemeClr>
                </a:solidFill>
              </a:rPr>
              <a:t> </a:t>
            </a:r>
            <a:r>
              <a:rPr lang="en-US" dirty="0">
                <a:solidFill>
                  <a:schemeClr val="accent6">
                    <a:alpha val="9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Google Fonts</a:t>
            </a:r>
            <a:r>
              <a:rPr lang="en-US" dirty="0">
                <a:solidFill>
                  <a:schemeClr val="tx2">
                    <a:lumMod val="50000"/>
                    <a:alpha val="90000"/>
                  </a:schemeClr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977973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26443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7D251-7A29-B65E-BB59-3D744D554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 Platform CLI</a:t>
            </a:r>
            <a:br>
              <a:rPr lang="en-US" dirty="0"/>
            </a:br>
            <a:r>
              <a:rPr lang="en-US" dirty="0"/>
              <a:t>for DevOps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24030-0A83-430C-3CDC-B9265D2C97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29199315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  <a:p>
            <a:pPr algn="ctr"/>
            <a:endParaRPr lang="en-US" sz="4000" dirty="0">
              <a:solidFill>
                <a:schemeClr val="bg1"/>
              </a:solidFill>
              <a:latin typeface="Space Grotesk Medium" pitchFamily="2" charset="77"/>
              <a:cs typeface="Space Grotesk Medium" pitchFamily="2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1726816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Power Platform CLI</a:t>
            </a: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b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</a:br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Critical for DevOps</a:t>
            </a:r>
          </a:p>
        </p:txBody>
      </p:sp>
    </p:spTree>
    <p:extLst>
      <p:ext uri="{BB962C8B-B14F-4D97-AF65-F5344CB8AC3E}">
        <p14:creationId xmlns:p14="http://schemas.microsoft.com/office/powerpoint/2010/main" val="40465013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B4FE2B2C-2637-2734-6BE7-B7BFF26EEA12}"/>
              </a:ext>
            </a:extLst>
          </p:cNvPr>
          <p:cNvSpPr/>
          <p:nvPr/>
        </p:nvSpPr>
        <p:spPr>
          <a:xfrm>
            <a:off x="0" y="1151907"/>
            <a:ext cx="12192000" cy="3600000"/>
          </a:xfrm>
          <a:prstGeom prst="rect">
            <a:avLst/>
          </a:prstGeom>
          <a:solidFill>
            <a:schemeClr val="tx1">
              <a:lumMod val="60000"/>
              <a:lumOff val="40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>
                <a:solidFill>
                  <a:schemeClr val="bg1"/>
                </a:solidFill>
                <a:latin typeface="Space Grotesk Medium" pitchFamily="2" charset="77"/>
                <a:cs typeface="Space Grotesk Medium" pitchFamily="2" charset="77"/>
              </a:rPr>
              <a:t>Service Account for integration</a:t>
            </a:r>
          </a:p>
        </p:txBody>
      </p:sp>
    </p:spTree>
    <p:extLst>
      <p:ext uri="{BB962C8B-B14F-4D97-AF65-F5344CB8AC3E}">
        <p14:creationId xmlns:p14="http://schemas.microsoft.com/office/powerpoint/2010/main" val="2766551544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Custom 2">
      <a:dk1>
        <a:srgbClr val="3A20A0"/>
      </a:dk1>
      <a:lt1>
        <a:srgbClr val="FFFFFF"/>
      </a:lt1>
      <a:dk2>
        <a:srgbClr val="333333"/>
      </a:dk2>
      <a:lt2>
        <a:srgbClr val="FFFFFF"/>
      </a:lt2>
      <a:accent1>
        <a:srgbClr val="4424B5"/>
      </a:accent1>
      <a:accent2>
        <a:srgbClr val="DED7F7"/>
      </a:accent2>
      <a:accent3>
        <a:srgbClr val="2B0A98"/>
      </a:accent3>
      <a:accent4>
        <a:srgbClr val="F7B548"/>
      </a:accent4>
      <a:accent5>
        <a:srgbClr val="28C2D1"/>
      </a:accent5>
      <a:accent6>
        <a:srgbClr val="3E8EED"/>
      </a:accent6>
      <a:hlink>
        <a:srgbClr val="502BD3"/>
      </a:hlink>
      <a:folHlink>
        <a:srgbClr val="5F2184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6ADF3F7F-AEE4-774E-88F4-612FB069A9FB}" vid="{DD83C3FB-08E2-7F4A-A5E3-C4C79335944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1_Office Theme</Template>
  <TotalTime>472</TotalTime>
  <Words>100</Words>
  <Application>Microsoft Macintosh PowerPoint</Application>
  <PresentationFormat>Widescreen</PresentationFormat>
  <Paragraphs>6</Paragraphs>
  <Slides>6</Slides>
  <Notes>0</Notes>
  <HiddenSlides>1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NanumGothic</vt:lpstr>
      <vt:lpstr>Calibri</vt:lpstr>
      <vt:lpstr>Open Sans Light</vt:lpstr>
      <vt:lpstr>Space Grotesk Medium</vt:lpstr>
      <vt:lpstr>Arial</vt:lpstr>
      <vt:lpstr>Consolas</vt:lpstr>
      <vt:lpstr>1_Office Theme</vt:lpstr>
      <vt:lpstr>PowerPoint Presentation</vt:lpstr>
      <vt:lpstr>PowerPoint Presentation</vt:lpstr>
      <vt:lpstr>Power Platform CLI for DevOps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Kitty Moujaes (ALLOVUS DESIGN INC)</dc:creator>
  <cp:lastModifiedBy>Justin Yoo</cp:lastModifiedBy>
  <cp:revision>16</cp:revision>
  <dcterms:created xsi:type="dcterms:W3CDTF">2023-09-13T17:25:02Z</dcterms:created>
  <dcterms:modified xsi:type="dcterms:W3CDTF">2024-02-04T14:23:31Z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etDate">
    <vt:lpwstr>2020-08-18T20:47:28Z</vt:lpwstr>
  </property>
  <property fmtid="{D5CDD505-2E9C-101B-9397-08002B2CF9AE}" pid="4" name="MSIP_Label_f42aa342-8706-4288-bd11-ebb85995028c_Method">
    <vt:lpwstr>Standard</vt:lpwstr>
  </property>
  <property fmtid="{D5CDD505-2E9C-101B-9397-08002B2CF9AE}" pid="5" name="MSIP_Label_f42aa342-8706-4288-bd11-ebb85995028c_Name">
    <vt:lpwstr>Internal</vt:lpwstr>
  </property>
  <property fmtid="{D5CDD505-2E9C-101B-9397-08002B2CF9AE}" pid="6" name="MSIP_Label_f42aa342-8706-4288-bd11-ebb85995028c_SiteId">
    <vt:lpwstr>72f988bf-86f1-41af-91ab-2d7cd011db47</vt:lpwstr>
  </property>
  <property fmtid="{D5CDD505-2E9C-101B-9397-08002B2CF9AE}" pid="7" name="MSIP_Label_f42aa342-8706-4288-bd11-ebb85995028c_ActionId">
    <vt:lpwstr>06d97514-35aa-40cb-92b9-00001d762660</vt:lpwstr>
  </property>
  <property fmtid="{D5CDD505-2E9C-101B-9397-08002B2CF9AE}" pid="8" name="MSIP_Label_f42aa342-8706-4288-bd11-ebb85995028c_ContentBits">
    <vt:lpwstr>0</vt:lpwstr>
  </property>
</Properties>
</file>

<file path=docProps/thumbnail.jpeg>
</file>